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6" r:id="rId3"/>
    <p:sldId id="257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741C2D-2437-4992-9E17-988D71265557}" v="70" dt="2022-09-04T21:45:39.320"/>
    <p1510:client id="{E5F8A2BA-1E06-47E3-AC38-5904107DC1C7}" v="77" dt="2022-09-04T21:22:56.980"/>
    <p1510:client id="{F852EDFF-3476-43C6-B3C8-66DBF943766F}" v="156" dt="2022-09-04T22:28:12.4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56" d="100"/>
          <a:sy n="56" d="100"/>
        </p:scale>
        <p:origin x="18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on Baker" userId="e4e1e1d1c6808dd7" providerId="Windows Live" clId="Web-{68741C2D-2437-4992-9E17-988D71265557}"/>
    <pc:docChg chg="addSld delSld modSld">
      <pc:chgData name="Jason Baker" userId="e4e1e1d1c6808dd7" providerId="Windows Live" clId="Web-{68741C2D-2437-4992-9E17-988D71265557}" dt="2022-09-04T21:45:39.320" v="57"/>
      <pc:docMkLst>
        <pc:docMk/>
      </pc:docMkLst>
      <pc:sldChg chg="addSp delSp modSp new">
        <pc:chgData name="Jason Baker" userId="e4e1e1d1c6808dd7" providerId="Windows Live" clId="Web-{68741C2D-2437-4992-9E17-988D71265557}" dt="2022-09-04T21:37:23.818" v="9" actId="14100"/>
        <pc:sldMkLst>
          <pc:docMk/>
          <pc:sldMk cId="1629544512" sldId="257"/>
        </pc:sldMkLst>
        <pc:picChg chg="add del mod">
          <ac:chgData name="Jason Baker" userId="e4e1e1d1c6808dd7" providerId="Windows Live" clId="Web-{68741C2D-2437-4992-9E17-988D71265557}" dt="2022-09-04T21:36:07.722" v="2"/>
          <ac:picMkLst>
            <pc:docMk/>
            <pc:sldMk cId="1629544512" sldId="257"/>
            <ac:picMk id="2" creationId="{885ACB7F-695A-8877-08FB-63465854385A}"/>
          </ac:picMkLst>
        </pc:picChg>
        <pc:picChg chg="add mod">
          <ac:chgData name="Jason Baker" userId="e4e1e1d1c6808dd7" providerId="Windows Live" clId="Web-{68741C2D-2437-4992-9E17-988D71265557}" dt="2022-09-04T21:37:23.818" v="9" actId="14100"/>
          <ac:picMkLst>
            <pc:docMk/>
            <pc:sldMk cId="1629544512" sldId="257"/>
            <ac:picMk id="3" creationId="{EBF77CC6-4BE9-891C-8D93-43E8C3E71A0D}"/>
          </ac:picMkLst>
        </pc:picChg>
      </pc:sldChg>
      <pc:sldChg chg="addSp delSp modSp new del mod setBg">
        <pc:chgData name="Jason Baker" userId="e4e1e1d1c6808dd7" providerId="Windows Live" clId="Web-{68741C2D-2437-4992-9E17-988D71265557}" dt="2022-09-04T21:45:39.320" v="57"/>
        <pc:sldMkLst>
          <pc:docMk/>
          <pc:sldMk cId="1695609867" sldId="258"/>
        </pc:sldMkLst>
        <pc:spChg chg="add mod">
          <ac:chgData name="Jason Baker" userId="e4e1e1d1c6808dd7" providerId="Windows Live" clId="Web-{68741C2D-2437-4992-9E17-988D71265557}" dt="2022-09-04T21:45:28.898" v="56" actId="20577"/>
          <ac:spMkLst>
            <pc:docMk/>
            <pc:sldMk cId="1695609867" sldId="258"/>
            <ac:spMk id="3" creationId="{B2E379CE-35E0-D56F-3273-256B7246D0BC}"/>
          </ac:spMkLst>
        </pc:spChg>
        <pc:spChg chg="add del">
          <ac:chgData name="Jason Baker" userId="e4e1e1d1c6808dd7" providerId="Windows Live" clId="Web-{68741C2D-2437-4992-9E17-988D71265557}" dt="2022-09-04T21:38:41.977" v="18"/>
          <ac:spMkLst>
            <pc:docMk/>
            <pc:sldMk cId="1695609867" sldId="258"/>
            <ac:spMk id="7" creationId="{42A4FC2C-047E-45A5-965D-8E1E3BF09BC6}"/>
          </ac:spMkLst>
        </pc:spChg>
        <pc:picChg chg="add mod">
          <ac:chgData name="Jason Baker" userId="e4e1e1d1c6808dd7" providerId="Windows Live" clId="Web-{68741C2D-2437-4992-9E17-988D71265557}" dt="2022-09-04T21:43:51.285" v="39" actId="14100"/>
          <ac:picMkLst>
            <pc:docMk/>
            <pc:sldMk cId="1695609867" sldId="258"/>
            <ac:picMk id="2" creationId="{1FFC3CB2-1362-F1C1-D2DC-5671D9E2ED11}"/>
          </ac:picMkLst>
        </pc:picChg>
      </pc:sldChg>
      <pc:sldChg chg="new">
        <pc:chgData name="Jason Baker" userId="e4e1e1d1c6808dd7" providerId="Windows Live" clId="Web-{68741C2D-2437-4992-9E17-988D71265557}" dt="2022-09-04T21:40:37.700" v="25"/>
        <pc:sldMkLst>
          <pc:docMk/>
          <pc:sldMk cId="3425537227" sldId="259"/>
        </pc:sldMkLst>
      </pc:sldChg>
    </pc:docChg>
  </pc:docChgLst>
  <pc:docChgLst>
    <pc:chgData name="Jason Baker" userId="e4e1e1d1c6808dd7" providerId="LiveId" clId="{F852EDFF-3476-43C6-B3C8-66DBF943766F}"/>
    <pc:docChg chg="undo custSel addSld delSld modSld sldOrd">
      <pc:chgData name="Jason Baker" userId="e4e1e1d1c6808dd7" providerId="LiveId" clId="{F852EDFF-3476-43C6-B3C8-66DBF943766F}" dt="2022-09-04T22:35:33.921" v="162" actId="680"/>
      <pc:docMkLst>
        <pc:docMk/>
      </pc:docMkLst>
      <pc:sldChg chg="addSp delSp modSp mod modTransition setClrOvrMap">
        <pc:chgData name="Jason Baker" userId="e4e1e1d1c6808dd7" providerId="LiveId" clId="{F852EDFF-3476-43C6-B3C8-66DBF943766F}" dt="2022-09-04T22:27:57.641" v="158"/>
        <pc:sldMkLst>
          <pc:docMk/>
          <pc:sldMk cId="109857222" sldId="256"/>
        </pc:sldMkLst>
        <pc:spChg chg="mod">
          <ac:chgData name="Jason Baker" userId="e4e1e1d1c6808dd7" providerId="LiveId" clId="{F852EDFF-3476-43C6-B3C8-66DBF943766F}" dt="2022-09-04T22:15:20.012" v="134" actId="2660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Jason Baker" userId="e4e1e1d1c6808dd7" providerId="LiveId" clId="{F852EDFF-3476-43C6-B3C8-66DBF943766F}" dt="2022-09-04T22:15:20.012" v="134" actId="26606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Jason Baker" userId="e4e1e1d1c6808dd7" providerId="LiveId" clId="{F852EDFF-3476-43C6-B3C8-66DBF943766F}" dt="2022-09-04T22:15:20.012" v="134" actId="26606"/>
          <ac:spMkLst>
            <pc:docMk/>
            <pc:sldMk cId="109857222" sldId="256"/>
            <ac:spMk id="9" creationId="{D38A241E-0395-41E5-8607-BAA2799A4374}"/>
          </ac:spMkLst>
        </pc:spChg>
        <pc:spChg chg="add del">
          <ac:chgData name="Jason Baker" userId="e4e1e1d1c6808dd7" providerId="LiveId" clId="{F852EDFF-3476-43C6-B3C8-66DBF943766F}" dt="2022-09-04T22:15:20.012" v="134" actId="26606"/>
          <ac:spMkLst>
            <pc:docMk/>
            <pc:sldMk cId="109857222" sldId="256"/>
            <ac:spMk id="17" creationId="{A8CCCB6D-5162-4AAE-A5E3-3AC55410DBCE}"/>
          </ac:spMkLst>
        </pc:spChg>
        <pc:spChg chg="add del">
          <ac:chgData name="Jason Baker" userId="e4e1e1d1c6808dd7" providerId="LiveId" clId="{F852EDFF-3476-43C6-B3C8-66DBF943766F}" dt="2022-09-04T22:15:20.012" v="134" actId="26606"/>
          <ac:spMkLst>
            <pc:docMk/>
            <pc:sldMk cId="109857222" sldId="256"/>
            <ac:spMk id="19" creationId="{0BCD8C04-CC7B-40EF-82EB-E9821F79BB86}"/>
          </ac:spMkLst>
        </pc:spChg>
        <pc:picChg chg="mod ord">
          <ac:chgData name="Jason Baker" userId="e4e1e1d1c6808dd7" providerId="LiveId" clId="{F852EDFF-3476-43C6-B3C8-66DBF943766F}" dt="2022-09-04T22:15:20.012" v="134" actId="26606"/>
          <ac:picMkLst>
            <pc:docMk/>
            <pc:sldMk cId="109857222" sldId="256"/>
            <ac:picMk id="4" creationId="{1A5B8CA9-6569-1D2D-A711-17EE7FDB9B9A}"/>
          </ac:picMkLst>
        </pc:picChg>
        <pc:picChg chg="mod ord">
          <ac:chgData name="Jason Baker" userId="e4e1e1d1c6808dd7" providerId="LiveId" clId="{F852EDFF-3476-43C6-B3C8-66DBF943766F}" dt="2022-09-04T22:15:20.012" v="134" actId="26606"/>
          <ac:picMkLst>
            <pc:docMk/>
            <pc:sldMk cId="109857222" sldId="256"/>
            <ac:picMk id="6" creationId="{6DB5DA51-82CD-557C-3301-35443D89A7B3}"/>
          </ac:picMkLst>
        </pc:picChg>
        <pc:cxnChg chg="add del">
          <ac:chgData name="Jason Baker" userId="e4e1e1d1c6808dd7" providerId="LiveId" clId="{F852EDFF-3476-43C6-B3C8-66DBF943766F}" dt="2022-09-04T22:15:20.012" v="134" actId="26606"/>
          <ac:cxnSpMkLst>
            <pc:docMk/>
            <pc:sldMk cId="109857222" sldId="256"/>
            <ac:cxnSpMk id="11" creationId="{CE352288-84AD-4CA8-BCD5-76C29D34E1DB}"/>
          </ac:cxnSpMkLst>
        </pc:cxnChg>
      </pc:sldChg>
      <pc:sldChg chg="addSp modSp mod modTransition setBg setClrOvrMap">
        <pc:chgData name="Jason Baker" userId="e4e1e1d1c6808dd7" providerId="LiveId" clId="{F852EDFF-3476-43C6-B3C8-66DBF943766F}" dt="2022-09-04T22:28:12.490" v="161"/>
        <pc:sldMkLst>
          <pc:docMk/>
          <pc:sldMk cId="1629544512" sldId="257"/>
        </pc:sldMkLst>
        <pc:spChg chg="add">
          <ac:chgData name="Jason Baker" userId="e4e1e1d1c6808dd7" providerId="LiveId" clId="{F852EDFF-3476-43C6-B3C8-66DBF943766F}" dt="2022-09-04T22:14:44.326" v="132" actId="26606"/>
          <ac:spMkLst>
            <pc:docMk/>
            <pc:sldMk cId="1629544512" sldId="257"/>
            <ac:spMk id="8" creationId="{32BC26D8-82FB-445E-AA49-62A77D7C1EE0}"/>
          </ac:spMkLst>
        </pc:spChg>
        <pc:spChg chg="add">
          <ac:chgData name="Jason Baker" userId="e4e1e1d1c6808dd7" providerId="LiveId" clId="{F852EDFF-3476-43C6-B3C8-66DBF943766F}" dt="2022-09-04T22:14:44.326" v="132" actId="26606"/>
          <ac:spMkLst>
            <pc:docMk/>
            <pc:sldMk cId="1629544512" sldId="257"/>
            <ac:spMk id="10" creationId="{CB44330D-EA18-4254-AA95-EB49948539B8}"/>
          </ac:spMkLst>
        </pc:spChg>
        <pc:picChg chg="mod">
          <ac:chgData name="Jason Baker" userId="e4e1e1d1c6808dd7" providerId="LiveId" clId="{F852EDFF-3476-43C6-B3C8-66DBF943766F}" dt="2022-09-04T22:14:44.326" v="132" actId="26606"/>
          <ac:picMkLst>
            <pc:docMk/>
            <pc:sldMk cId="1629544512" sldId="257"/>
            <ac:picMk id="3" creationId="{EBF77CC6-4BE9-891C-8D93-43E8C3E71A0D}"/>
          </ac:picMkLst>
        </pc:picChg>
      </pc:sldChg>
      <pc:sldChg chg="addSp modSp mod modTransition setBg setClrOvrMap">
        <pc:chgData name="Jason Baker" userId="e4e1e1d1c6808dd7" providerId="LiveId" clId="{F852EDFF-3476-43C6-B3C8-66DBF943766F}" dt="2022-09-04T22:21:03.041" v="144"/>
        <pc:sldMkLst>
          <pc:docMk/>
          <pc:sldMk cId="3425537227" sldId="259"/>
        </pc:sldMkLst>
        <pc:picChg chg="add mod">
          <ac:chgData name="Jason Baker" userId="e4e1e1d1c6808dd7" providerId="LiveId" clId="{F852EDFF-3476-43C6-B3C8-66DBF943766F}" dt="2022-09-04T22:14:24.684" v="127" actId="26606"/>
          <ac:picMkLst>
            <pc:docMk/>
            <pc:sldMk cId="3425537227" sldId="259"/>
            <ac:picMk id="3" creationId="{6FFF8590-D2A9-10E9-D10E-D6BE83B99EE0}"/>
          </ac:picMkLst>
        </pc:picChg>
      </pc:sldChg>
      <pc:sldChg chg="addSp modSp new mod ord modTransition setBg setClrOvrMap">
        <pc:chgData name="Jason Baker" userId="e4e1e1d1c6808dd7" providerId="LiveId" clId="{F852EDFF-3476-43C6-B3C8-66DBF943766F}" dt="2022-09-04T22:27:38.588" v="153"/>
        <pc:sldMkLst>
          <pc:docMk/>
          <pc:sldMk cId="350605159" sldId="260"/>
        </pc:sldMkLst>
        <pc:picChg chg="add mod">
          <ac:chgData name="Jason Baker" userId="e4e1e1d1c6808dd7" providerId="LiveId" clId="{F852EDFF-3476-43C6-B3C8-66DBF943766F}" dt="2022-09-04T22:13:58.180" v="124" actId="26606"/>
          <ac:picMkLst>
            <pc:docMk/>
            <pc:sldMk cId="350605159" sldId="260"/>
            <ac:picMk id="3" creationId="{7E90FD7F-091D-2C23-D956-C0D4839C96B0}"/>
          </ac:picMkLst>
        </pc:picChg>
      </pc:sldChg>
      <pc:sldChg chg="addSp modSp new mod modTransition setBg">
        <pc:chgData name="Jason Baker" userId="e4e1e1d1c6808dd7" providerId="LiveId" clId="{F852EDFF-3476-43C6-B3C8-66DBF943766F}" dt="2022-09-04T22:21:03.041" v="144"/>
        <pc:sldMkLst>
          <pc:docMk/>
          <pc:sldMk cId="1193070727" sldId="261"/>
        </pc:sldMkLst>
        <pc:spChg chg="add">
          <ac:chgData name="Jason Baker" userId="e4e1e1d1c6808dd7" providerId="LiveId" clId="{F852EDFF-3476-43C6-B3C8-66DBF943766F}" dt="2022-09-04T22:13:47.006" v="123" actId="26606"/>
          <ac:spMkLst>
            <pc:docMk/>
            <pc:sldMk cId="1193070727" sldId="261"/>
            <ac:spMk id="8" creationId="{32BC26D8-82FB-445E-AA49-62A77D7C1EE0}"/>
          </ac:spMkLst>
        </pc:spChg>
        <pc:spChg chg="add">
          <ac:chgData name="Jason Baker" userId="e4e1e1d1c6808dd7" providerId="LiveId" clId="{F852EDFF-3476-43C6-B3C8-66DBF943766F}" dt="2022-09-04T22:13:47.006" v="123" actId="26606"/>
          <ac:spMkLst>
            <pc:docMk/>
            <pc:sldMk cId="1193070727" sldId="261"/>
            <ac:spMk id="10" creationId="{CB44330D-EA18-4254-AA95-EB49948539B8}"/>
          </ac:spMkLst>
        </pc:spChg>
        <pc:picChg chg="add mod">
          <ac:chgData name="Jason Baker" userId="e4e1e1d1c6808dd7" providerId="LiveId" clId="{F852EDFF-3476-43C6-B3C8-66DBF943766F}" dt="2022-09-04T22:13:47.006" v="123" actId="26606"/>
          <ac:picMkLst>
            <pc:docMk/>
            <pc:sldMk cId="1193070727" sldId="261"/>
            <ac:picMk id="3" creationId="{A234C75D-81DD-5976-B6D7-440FB2545651}"/>
          </ac:picMkLst>
        </pc:picChg>
      </pc:sldChg>
      <pc:sldChg chg="addSp modSp new mod modTransition setBg">
        <pc:chgData name="Jason Baker" userId="e4e1e1d1c6808dd7" providerId="LiveId" clId="{F852EDFF-3476-43C6-B3C8-66DBF943766F}" dt="2022-09-04T22:27:06.535" v="150"/>
        <pc:sldMkLst>
          <pc:docMk/>
          <pc:sldMk cId="2640061598" sldId="262"/>
        </pc:sldMkLst>
        <pc:spChg chg="add">
          <ac:chgData name="Jason Baker" userId="e4e1e1d1c6808dd7" providerId="LiveId" clId="{F852EDFF-3476-43C6-B3C8-66DBF943766F}" dt="2022-09-04T22:16:21.226" v="141" actId="26606"/>
          <ac:spMkLst>
            <pc:docMk/>
            <pc:sldMk cId="2640061598" sldId="262"/>
            <ac:spMk id="8" creationId="{AB8C311F-7253-4AED-9701-7FC0708C41C7}"/>
          </ac:spMkLst>
        </pc:spChg>
        <pc:spChg chg="add">
          <ac:chgData name="Jason Baker" userId="e4e1e1d1c6808dd7" providerId="LiveId" clId="{F852EDFF-3476-43C6-B3C8-66DBF943766F}" dt="2022-09-04T22:16:21.226" v="141" actId="26606"/>
          <ac:spMkLst>
            <pc:docMk/>
            <pc:sldMk cId="2640061598" sldId="262"/>
            <ac:spMk id="10" creationId="{E2384209-CB15-4CDF-9D31-C44FD9A3F20D}"/>
          </ac:spMkLst>
        </pc:spChg>
        <pc:spChg chg="add">
          <ac:chgData name="Jason Baker" userId="e4e1e1d1c6808dd7" providerId="LiveId" clId="{F852EDFF-3476-43C6-B3C8-66DBF943766F}" dt="2022-09-04T22:16:21.226" v="141" actId="26606"/>
          <ac:spMkLst>
            <pc:docMk/>
            <pc:sldMk cId="2640061598" sldId="262"/>
            <ac:spMk id="12" creationId="{2633B3B5-CC90-43F0-8714-D31D1F3F0209}"/>
          </ac:spMkLst>
        </pc:spChg>
        <pc:spChg chg="add">
          <ac:chgData name="Jason Baker" userId="e4e1e1d1c6808dd7" providerId="LiveId" clId="{F852EDFF-3476-43C6-B3C8-66DBF943766F}" dt="2022-09-04T22:16:21.226" v="141" actId="26606"/>
          <ac:spMkLst>
            <pc:docMk/>
            <pc:sldMk cId="2640061598" sldId="262"/>
            <ac:spMk id="14" creationId="{A8D57A06-A426-446D-B02C-A2DC6B62E45E}"/>
          </ac:spMkLst>
        </pc:spChg>
        <pc:picChg chg="add mod">
          <ac:chgData name="Jason Baker" userId="e4e1e1d1c6808dd7" providerId="LiveId" clId="{F852EDFF-3476-43C6-B3C8-66DBF943766F}" dt="2022-09-04T22:16:21.226" v="141" actId="26606"/>
          <ac:picMkLst>
            <pc:docMk/>
            <pc:sldMk cId="2640061598" sldId="262"/>
            <ac:picMk id="3" creationId="{9E2E7306-673D-3943-739A-77D32DE6DC02}"/>
          </ac:picMkLst>
        </pc:picChg>
      </pc:sldChg>
      <pc:sldChg chg="new del">
        <pc:chgData name="Jason Baker" userId="e4e1e1d1c6808dd7" providerId="LiveId" clId="{F852EDFF-3476-43C6-B3C8-66DBF943766F}" dt="2022-09-04T22:15:34.439" v="136" actId="680"/>
        <pc:sldMkLst>
          <pc:docMk/>
          <pc:sldMk cId="2910606495" sldId="262"/>
        </pc:sldMkLst>
      </pc:sldChg>
      <pc:sldChg chg="new">
        <pc:chgData name="Jason Baker" userId="e4e1e1d1c6808dd7" providerId="LiveId" clId="{F852EDFF-3476-43C6-B3C8-66DBF943766F}" dt="2022-09-04T22:35:33.921" v="162" actId="680"/>
        <pc:sldMkLst>
          <pc:docMk/>
          <pc:sldMk cId="3433347287" sldId="263"/>
        </pc:sldMkLst>
      </pc:sldChg>
    </pc:docChg>
  </pc:docChgLst>
  <pc:docChgLst>
    <pc:chgData name="Jason Baker" userId="e4e1e1d1c6808dd7" providerId="Windows Live" clId="Web-{E5F8A2BA-1E06-47E3-AC38-5904107DC1C7}"/>
    <pc:docChg chg="modSld">
      <pc:chgData name="Jason Baker" userId="e4e1e1d1c6808dd7" providerId="Windows Live" clId="Web-{E5F8A2BA-1E06-47E3-AC38-5904107DC1C7}" dt="2022-09-04T21:22:56.980" v="77"/>
      <pc:docMkLst>
        <pc:docMk/>
      </pc:docMkLst>
      <pc:sldChg chg="addSp delSp modSp mod setBg addAnim delAnim setClrOvrMap">
        <pc:chgData name="Jason Baker" userId="e4e1e1d1c6808dd7" providerId="Windows Live" clId="Web-{E5F8A2BA-1E06-47E3-AC38-5904107DC1C7}" dt="2022-09-04T21:22:56.980" v="77"/>
        <pc:sldMkLst>
          <pc:docMk/>
          <pc:sldMk cId="109857222" sldId="256"/>
        </pc:sldMkLst>
        <pc:spChg chg="mod ord">
          <ac:chgData name="Jason Baker" userId="e4e1e1d1c6808dd7" providerId="Windows Live" clId="Web-{E5F8A2BA-1E06-47E3-AC38-5904107DC1C7}" dt="2022-09-04T21:22:56.980" v="77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Jason Baker" userId="e4e1e1d1c6808dd7" providerId="Windows Live" clId="Web-{E5F8A2BA-1E06-47E3-AC38-5904107DC1C7}" dt="2022-09-04T21:22:56.980" v="7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Jason Baker" userId="e4e1e1d1c6808dd7" providerId="Windows Live" clId="Web-{E5F8A2BA-1E06-47E3-AC38-5904107DC1C7}" dt="2022-09-04T21:22:56.980" v="77"/>
          <ac:spMkLst>
            <pc:docMk/>
            <pc:sldMk cId="109857222" sldId="256"/>
            <ac:spMk id="9" creationId="{D38A241E-0395-41E5-8607-BAA2799A4374}"/>
          </ac:spMkLst>
        </pc:spChg>
        <pc:spChg chg="add del">
          <ac:chgData name="Jason Baker" userId="e4e1e1d1c6808dd7" providerId="Windows Live" clId="Web-{E5F8A2BA-1E06-47E3-AC38-5904107DC1C7}" dt="2022-09-04T21:22:56.980" v="77"/>
          <ac:spMkLst>
            <pc:docMk/>
            <pc:sldMk cId="109857222" sldId="256"/>
            <ac:spMk id="13" creationId="{A4E37431-20F0-4DD6-84A9-ED2B644943A2}"/>
          </ac:spMkLst>
        </pc:spChg>
        <pc:spChg chg="add del">
          <ac:chgData name="Jason Baker" userId="e4e1e1d1c6808dd7" providerId="Windows Live" clId="Web-{E5F8A2BA-1E06-47E3-AC38-5904107DC1C7}" dt="2022-09-04T21:22:56.980" v="77"/>
          <ac:spMkLst>
            <pc:docMk/>
            <pc:sldMk cId="109857222" sldId="256"/>
            <ac:spMk id="14" creationId="{0AE98B72-66C6-4AB4-AF0D-BA830DE86393}"/>
          </ac:spMkLst>
        </pc:spChg>
        <pc:spChg chg="add del">
          <ac:chgData name="Jason Baker" userId="e4e1e1d1c6808dd7" providerId="Windows Live" clId="Web-{E5F8A2BA-1E06-47E3-AC38-5904107DC1C7}" dt="2022-09-04T21:22:56.980" v="77"/>
          <ac:spMkLst>
            <pc:docMk/>
            <pc:sldMk cId="109857222" sldId="256"/>
            <ac:spMk id="15" creationId="{407EAFC6-733F-403D-BB4D-05A3A28742F1}"/>
          </ac:spMkLst>
        </pc:spChg>
        <pc:spChg chg="add del">
          <ac:chgData name="Jason Baker" userId="e4e1e1d1c6808dd7" providerId="Windows Live" clId="Web-{E5F8A2BA-1E06-47E3-AC38-5904107DC1C7}" dt="2022-09-04T21:18:57.897" v="65"/>
          <ac:spMkLst>
            <pc:docMk/>
            <pc:sldMk cId="109857222" sldId="256"/>
            <ac:spMk id="16" creationId="{B4D3D850-2041-4B7C-AED9-54DA385B14F7}"/>
          </ac:spMkLst>
        </pc:spChg>
        <pc:spChg chg="add del">
          <ac:chgData name="Jason Baker" userId="e4e1e1d1c6808dd7" providerId="Windows Live" clId="Web-{E5F8A2BA-1E06-47E3-AC38-5904107DC1C7}" dt="2022-09-04T21:18:57.897" v="65"/>
          <ac:spMkLst>
            <pc:docMk/>
            <pc:sldMk cId="109857222" sldId="256"/>
            <ac:spMk id="18" creationId="{B497CCB5-5FC2-473C-AFCC-2430CEF1DF71}"/>
          </ac:spMkLst>
        </pc:spChg>
        <pc:spChg chg="add del">
          <ac:chgData name="Jason Baker" userId="e4e1e1d1c6808dd7" providerId="Windows Live" clId="Web-{E5F8A2BA-1E06-47E3-AC38-5904107DC1C7}" dt="2022-09-04T21:18:57.897" v="65"/>
          <ac:spMkLst>
            <pc:docMk/>
            <pc:sldMk cId="109857222" sldId="256"/>
            <ac:spMk id="20" creationId="{599C8C75-BFDF-44E7-A028-EEB5EDD58817}"/>
          </ac:spMkLst>
        </pc:spChg>
        <pc:spChg chg="add del">
          <ac:chgData name="Jason Baker" userId="e4e1e1d1c6808dd7" providerId="Windows Live" clId="Web-{E5F8A2BA-1E06-47E3-AC38-5904107DC1C7}" dt="2022-09-04T21:22:56.980" v="77"/>
          <ac:spMkLst>
            <pc:docMk/>
            <pc:sldMk cId="109857222" sldId="256"/>
            <ac:spMk id="22" creationId="{17A36730-4CB0-4F61-AD11-A44C9765833F}"/>
          </ac:spMkLst>
        </pc:spChg>
        <pc:spChg chg="add del">
          <ac:chgData name="Jason Baker" userId="e4e1e1d1c6808dd7" providerId="Windows Live" clId="Web-{E5F8A2BA-1E06-47E3-AC38-5904107DC1C7}" dt="2022-09-04T21:22:56.980" v="77"/>
          <ac:spMkLst>
            <pc:docMk/>
            <pc:sldMk cId="109857222" sldId="256"/>
            <ac:spMk id="24" creationId="{C69C79E1-F916-4929-A4F3-DE763D4BFA57}"/>
          </ac:spMkLst>
        </pc:spChg>
        <pc:spChg chg="add del">
          <ac:chgData name="Jason Baker" userId="e4e1e1d1c6808dd7" providerId="Windows Live" clId="Web-{E5F8A2BA-1E06-47E3-AC38-5904107DC1C7}" dt="2022-09-04T21:22:56.980" v="77"/>
          <ac:spMkLst>
            <pc:docMk/>
            <pc:sldMk cId="109857222" sldId="256"/>
            <ac:spMk id="26" creationId="{767334AB-16BD-4EC7-8C6B-4B5171600933}"/>
          </ac:spMkLst>
        </pc:spChg>
        <pc:picChg chg="add mod ord">
          <ac:chgData name="Jason Baker" userId="e4e1e1d1c6808dd7" providerId="Windows Live" clId="Web-{E5F8A2BA-1E06-47E3-AC38-5904107DC1C7}" dt="2022-09-04T21:22:56.980" v="77"/>
          <ac:picMkLst>
            <pc:docMk/>
            <pc:sldMk cId="109857222" sldId="256"/>
            <ac:picMk id="4" creationId="{1A5B8CA9-6569-1D2D-A711-17EE7FDB9B9A}"/>
          </ac:picMkLst>
        </pc:picChg>
        <pc:picChg chg="add del mod">
          <ac:chgData name="Jason Baker" userId="e4e1e1d1c6808dd7" providerId="Windows Live" clId="Web-{E5F8A2BA-1E06-47E3-AC38-5904107DC1C7}" dt="2022-09-04T21:16:38.550" v="54"/>
          <ac:picMkLst>
            <pc:docMk/>
            <pc:sldMk cId="109857222" sldId="256"/>
            <ac:picMk id="5" creationId="{8061A4B0-FD07-B52E-74F0-D99C18BF493E}"/>
          </ac:picMkLst>
        </pc:picChg>
        <pc:picChg chg="add mod ord">
          <ac:chgData name="Jason Baker" userId="e4e1e1d1c6808dd7" providerId="Windows Live" clId="Web-{E5F8A2BA-1E06-47E3-AC38-5904107DC1C7}" dt="2022-09-04T21:22:56.980" v="77"/>
          <ac:picMkLst>
            <pc:docMk/>
            <pc:sldMk cId="109857222" sldId="256"/>
            <ac:picMk id="6" creationId="{6DB5DA51-82CD-557C-3301-35443D89A7B3}"/>
          </ac:picMkLst>
        </pc:picChg>
        <pc:cxnChg chg="add del">
          <ac:chgData name="Jason Baker" userId="e4e1e1d1c6808dd7" providerId="Windows Live" clId="Web-{E5F8A2BA-1E06-47E3-AC38-5904107DC1C7}" dt="2022-09-04T21:22:56.980" v="77"/>
          <ac:cxnSpMkLst>
            <pc:docMk/>
            <pc:sldMk cId="109857222" sldId="256"/>
            <ac:cxnSpMk id="11" creationId="{CE352288-84AD-4CA8-BCD5-76C29D34E1DB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erson, indoor, posing&#10;&#10;Description automatically generated">
            <a:extLst>
              <a:ext uri="{FF2B5EF4-FFF2-40B4-BE49-F238E27FC236}">
                <a16:creationId xmlns:a16="http://schemas.microsoft.com/office/drawing/2014/main" id="{7E90FD7F-091D-2C23-D956-C0D4839C96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51" r="-1" b="20183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051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 advTm="9567">
        <p:split orient="vert"/>
      </p:transition>
    </mc:Choice>
    <mc:Fallback>
      <p:transition spd="slow" advTm="9567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1A5B8CA9-6569-1D2D-A711-17EE7FDB9B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1211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38A241E-0395-41E5-8607-BAA2799A4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4892040"/>
            <a:ext cx="12191999" cy="1965960"/>
          </a:xfrm>
          <a:prstGeom prst="rect">
            <a:avLst/>
          </a:prstGeom>
          <a:solidFill>
            <a:schemeClr val="bg1">
              <a:alpha val="7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9264" y="5154168"/>
            <a:ext cx="6973204" cy="1261872"/>
          </a:xfrm>
        </p:spPr>
        <p:txBody>
          <a:bodyPr anchor="ctr">
            <a:normAutofit fontScale="90000"/>
          </a:bodyPr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cs typeface="Calibri Light"/>
              </a:rPr>
              <a:t>25% Discount on Kitchen and bathroom Remodel 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Calibri Light" panose="020F0302020204030204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58200" y="5154168"/>
            <a:ext cx="2892986" cy="1261872"/>
          </a:xfrm>
        </p:spPr>
        <p:txBody>
          <a:bodyPr anchor="ctr">
            <a:normAutofit/>
          </a:bodyPr>
          <a:lstStyle/>
          <a:p>
            <a:pPr algn="l"/>
            <a:endParaRPr lang="en-US" sz="2000" dirty="0">
              <a:solidFill>
                <a:schemeClr val="tx2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E352288-84AD-4CA8-BCD5-76C29D34E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38160" y="5325066"/>
            <a:ext cx="0" cy="9144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6" descr="Shape&#10;&#10;Description automatically generated">
            <a:extLst>
              <a:ext uri="{FF2B5EF4-FFF2-40B4-BE49-F238E27FC236}">
                <a16:creationId xmlns:a16="http://schemas.microsoft.com/office/drawing/2014/main" id="{6DB5DA51-82CD-557C-3301-35443D89A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8681" y="5153024"/>
            <a:ext cx="2826543" cy="136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400" advTm="10560">
        <p14:reveal/>
      </p:transition>
    </mc:Choice>
    <mc:Fallback>
      <p:transition spd="slow" advTm="1056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E5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EBF77CC6-4BE9-891C-8D93-43E8C3E71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604" y="643467"/>
            <a:ext cx="870479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44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10569">
        <p14:reveal/>
      </p:transition>
    </mc:Choice>
    <mc:Fallback>
      <p:transition spd="slow" advTm="10569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FF8590-D2A9-10E9-D10E-D6BE83B99E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45" r="1" b="11732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537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9080"/>
    </mc:Choice>
    <mc:Fallback>
      <p:transition spd="slow" advTm="908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450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id="{A234C75D-81DD-5976-B6D7-440FB25456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604" y="643467"/>
            <a:ext cx="870479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70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6"/>
    </mc:Choice>
    <mc:Fallback>
      <p:transition spd="slow" advTm="870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picture containing text, curtain, green&#10;&#10;Description automatically generated">
            <a:extLst>
              <a:ext uri="{FF2B5EF4-FFF2-40B4-BE49-F238E27FC236}">
                <a16:creationId xmlns:a16="http://schemas.microsoft.com/office/drawing/2014/main" id="{9E2E7306-673D-3943-739A-77D32DE6DC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562" y="457200"/>
            <a:ext cx="9286876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061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2008">
        <p:split orient="vert"/>
      </p:transition>
    </mc:Choice>
    <mc:Fallback>
      <p:transition spd="slow" advTm="12008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3347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</TotalTime>
  <Words>8</Words>
  <Application>Microsoft Office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25% Discount on Kitchen and bathroom Remodel 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chad baker</cp:lastModifiedBy>
  <cp:revision>45</cp:revision>
  <dcterms:created xsi:type="dcterms:W3CDTF">2022-09-04T20:52:08Z</dcterms:created>
  <dcterms:modified xsi:type="dcterms:W3CDTF">2022-09-04T22:35:42Z</dcterms:modified>
</cp:coreProperties>
</file>

<file path=docProps/thumbnail.jpeg>
</file>